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8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humagulova_k\Desktop\100.100.100\ОСМС\18119104_230513450764851_884186691832215423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8766"/>
            <a:ext cx="4500562" cy="6299234"/>
          </a:xfrm>
          <a:prstGeom prst="rect">
            <a:avLst/>
          </a:prstGeom>
          <a:noFill/>
        </p:spPr>
      </p:pic>
      <p:pic>
        <p:nvPicPr>
          <p:cNvPr id="1029" name="Picture 5" descr="C:\Users\zhumagulova_k\Desktop\100.100.100\ОСМС\18121301_230513460764850_3979551466390993634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5066" y="548680"/>
            <a:ext cx="4643438" cy="62865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tr-TR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Недоверие и страх системы ОСМС</a:t>
            </a:r>
            <a:endParaRPr lang="ru-RU" dirty="0">
              <a:latin typeface="Arial Black" panose="020B0A040201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1393009" y="3679033"/>
            <a:ext cx="607302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85720" y="6572272"/>
            <a:ext cx="4071966" cy="1428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72462" y="6643710"/>
            <a:ext cx="785818" cy="1428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humagulova_k\Desktop\100.100.100\ОСМС\18121226_230513447431518_3789120219967663705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00042"/>
            <a:ext cx="4500562" cy="6357958"/>
          </a:xfrm>
          <a:prstGeom prst="rect">
            <a:avLst/>
          </a:prstGeom>
          <a:noFill/>
        </p:spPr>
      </p:pic>
      <p:pic>
        <p:nvPicPr>
          <p:cNvPr id="2051" name="Picture 3" descr="C:\Users\zhumagulova_k\Desktop\100.100.100\ОСМС\18057993_230513487431514_8350454650084877110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500041"/>
            <a:ext cx="4643437" cy="6357959"/>
          </a:xfrm>
          <a:prstGeom prst="rect">
            <a:avLst/>
          </a:prstGeom>
          <a:noFill/>
        </p:spPr>
      </p:pic>
      <p:cxnSp>
        <p:nvCxnSpPr>
          <p:cNvPr id="4" name="Прямая соединительная линия 3"/>
          <p:cNvCxnSpPr/>
          <p:nvPr/>
        </p:nvCxnSpPr>
        <p:spPr>
          <a:xfrm rot="5400000">
            <a:off x="1141796" y="3357971"/>
            <a:ext cx="6715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0"/>
            <a:ext cx="9144000" cy="5714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tr-TR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Важные вопросы по системе ОСМС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6572272"/>
            <a:ext cx="4071966" cy="1428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072462" y="6643710"/>
            <a:ext cx="785818" cy="1428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humagulova_k\Desktop\100.100.100\ОСМС\18119302_230513500764846_581635482632226663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61073"/>
            <a:ext cx="7643866" cy="629692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357950" y="6572272"/>
            <a:ext cx="1785950" cy="21431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100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" y="0"/>
            <a:ext cx="9144000" cy="5714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altLang="tr-TR" b="1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Важно знать!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13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Жумагулова Куралай Мырзалиевна</dc:creator>
  <cp:lastModifiedBy>ZOZH</cp:lastModifiedBy>
  <cp:revision>19</cp:revision>
  <dcterms:created xsi:type="dcterms:W3CDTF">2017-04-26T09:30:05Z</dcterms:created>
  <dcterms:modified xsi:type="dcterms:W3CDTF">2017-05-11T03:58:09Z</dcterms:modified>
</cp:coreProperties>
</file>