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19"/>
  </p:notesMasterIdLst>
  <p:sldIdLst>
    <p:sldId id="257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  <p:sldId id="284" r:id="rId17"/>
    <p:sldId id="285" r:id="rId18"/>
  </p:sldIdLst>
  <p:sldSz cx="9144000" cy="5143500" type="screen16x9"/>
  <p:notesSz cx="6858000" cy="9144000"/>
  <p:embeddedFontLst>
    <p:embeddedFont>
      <p:font typeface="Arial Black" pitchFamily="34" charset="0"/>
      <p:bold r:id="rId20"/>
    </p:embeddedFont>
    <p:embeddedFont>
      <p:font typeface="Roboto Condensed" charset="0"/>
      <p:regular r:id="rId21"/>
      <p:bold r:id="rId22"/>
      <p:italic r:id="rId23"/>
      <p:boldItalic r:id="rId24"/>
    </p:embeddedFont>
    <p:embeddedFont>
      <p:font typeface="Oswald" charset="-52"/>
      <p:regular r:id="rId25"/>
      <p:bold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96BF"/>
  </p:clrMru>
</p:presentationPr>
</file>

<file path=ppt/tableStyles.xml><?xml version="1.0" encoding="utf-8"?>
<a:tblStyleLst xmlns:a="http://schemas.openxmlformats.org/drawingml/2006/main" def="{BA88F8C6-0183-4738-B976-5B413BDEF159}">
  <a:tblStyle styleId="{BA88F8C6-0183-4738-B976-5B413BDEF159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2178" y="-12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Shape 67"/>
          <p:cNvGrpSpPr/>
          <p:nvPr/>
        </p:nvGrpSpPr>
        <p:grpSpPr>
          <a:xfrm>
            <a:off x="6172200" y="2656117"/>
            <a:ext cx="2971754" cy="2886150"/>
            <a:chOff x="6172200" y="2656117"/>
            <a:chExt cx="2971754" cy="2886150"/>
          </a:xfrm>
        </p:grpSpPr>
        <p:sp>
          <p:nvSpPr>
            <p:cNvPr id="68" name="Shape 68"/>
            <p:cNvSpPr/>
            <p:nvPr/>
          </p:nvSpPr>
          <p:spPr>
            <a:xfrm rot="9208626" flipH="1">
              <a:off x="6704903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 rot="9208633" flipH="1">
              <a:off x="7804300" y="3279012"/>
              <a:ext cx="877623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 rot="9208606" flipH="1">
              <a:off x="7481789" y="4276912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rot="9208678" flipH="1">
              <a:off x="6287617" y="4657701"/>
              <a:ext cx="229659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289303" y="2656117"/>
              <a:ext cx="854651" cy="1929079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73" name="Shape 73"/>
          <p:cNvGrpSpPr/>
          <p:nvPr/>
        </p:nvGrpSpPr>
        <p:grpSpPr>
          <a:xfrm>
            <a:off x="-32" y="-228026"/>
            <a:ext cx="2163561" cy="1347300"/>
            <a:chOff x="-32" y="-215963"/>
            <a:chExt cx="2163561" cy="1347300"/>
          </a:xfrm>
        </p:grpSpPr>
        <p:sp>
          <p:nvSpPr>
            <p:cNvPr id="74" name="Shape 74"/>
            <p:cNvSpPr/>
            <p:nvPr/>
          </p:nvSpPr>
          <p:spPr>
            <a:xfrm rot="-1591408" flipH="1">
              <a:off x="1362168" y="-63166"/>
              <a:ext cx="205102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1591371" flipH="1">
              <a:off x="239462" y="-151890"/>
              <a:ext cx="434753" cy="108097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rot="-1591339" flipH="1">
              <a:off x="892400" y="-169346"/>
              <a:ext cx="504373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1591322" flipH="1">
              <a:off x="1818452" y="-76291"/>
              <a:ext cx="229659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rot="10800000">
              <a:off x="-32" y="70724"/>
              <a:ext cx="380283" cy="858146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1031425" y="1860875"/>
            <a:ext cx="2796000" cy="306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3995772" y="1860875"/>
            <a:ext cx="2796000" cy="306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800"/>
            </a:lvl1pPr>
            <a:lvl2pPr lvl="1">
              <a:spcBef>
                <a:spcPts val="0"/>
              </a:spcBef>
              <a:buSzPct val="100000"/>
              <a:defRPr sz="1800"/>
            </a:lvl2pPr>
            <a:lvl3pPr lvl="2">
              <a:spcBef>
                <a:spcPts val="0"/>
              </a:spcBef>
              <a:buSzPct val="100000"/>
              <a:defRPr sz="1800"/>
            </a:lvl3pPr>
            <a:lvl4pPr lvl="3">
              <a:spcBef>
                <a:spcPts val="0"/>
              </a:spcBef>
              <a:buSzPct val="100000"/>
              <a:defRPr sz="1800"/>
            </a:lvl4pPr>
            <a:lvl5pPr lvl="4">
              <a:spcBef>
                <a:spcPts val="0"/>
              </a:spcBef>
              <a:buSzPct val="100000"/>
              <a:defRPr sz="1800"/>
            </a:lvl5pPr>
            <a:lvl6pPr lvl="5">
              <a:spcBef>
                <a:spcPts val="0"/>
              </a:spcBef>
              <a:buSzPct val="100000"/>
              <a:defRPr sz="1800"/>
            </a:lvl6pPr>
            <a:lvl7pPr lvl="6">
              <a:spcBef>
                <a:spcPts val="0"/>
              </a:spcBef>
              <a:buSzPct val="100000"/>
              <a:defRPr sz="1800"/>
            </a:lvl7pPr>
            <a:lvl8pPr lvl="7">
              <a:spcBef>
                <a:spcPts val="0"/>
              </a:spcBef>
              <a:buSzPct val="100000"/>
              <a:defRPr sz="1800"/>
            </a:lvl8pPr>
            <a:lvl9pPr lvl="8">
              <a:spcBef>
                <a:spcPts val="0"/>
              </a:spcBef>
              <a:buSzPct val="100000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172200" y="2656117"/>
            <a:ext cx="2971754" cy="2886150"/>
            <a:chOff x="6172200" y="2656117"/>
            <a:chExt cx="2971754" cy="2886150"/>
          </a:xfrm>
        </p:grpSpPr>
        <p:sp>
          <p:nvSpPr>
            <p:cNvPr id="129" name="Shape 129"/>
            <p:cNvSpPr/>
            <p:nvPr/>
          </p:nvSpPr>
          <p:spPr>
            <a:xfrm rot="9208626" flipH="1">
              <a:off x="6704903" y="4110434"/>
              <a:ext cx="484232" cy="1204006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9208633" flipH="1">
              <a:off x="7804300" y="3279012"/>
              <a:ext cx="877623" cy="2182136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 rot="9208606" flipH="1">
              <a:off x="7481789" y="4276912"/>
              <a:ext cx="408796" cy="101644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 rot="9208678" flipH="1">
              <a:off x="6287617" y="4657701"/>
              <a:ext cx="229659" cy="571018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8289303" y="2656117"/>
              <a:ext cx="854651" cy="1929079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3796BF"/>
            </a:solidFill>
            <a:ln>
              <a:noFill/>
            </a:ln>
          </p:spPr>
        </p:sp>
      </p:grpSp>
      <p:grpSp>
        <p:nvGrpSpPr>
          <p:cNvPr id="134" name="Shape 134"/>
          <p:cNvGrpSpPr/>
          <p:nvPr/>
        </p:nvGrpSpPr>
        <p:grpSpPr>
          <a:xfrm>
            <a:off x="-32" y="-228026"/>
            <a:ext cx="2163561" cy="1347300"/>
            <a:chOff x="-32" y="-215963"/>
            <a:chExt cx="2163561" cy="1347300"/>
          </a:xfrm>
        </p:grpSpPr>
        <p:sp>
          <p:nvSpPr>
            <p:cNvPr id="135" name="Shape 135"/>
            <p:cNvSpPr/>
            <p:nvPr/>
          </p:nvSpPr>
          <p:spPr>
            <a:xfrm rot="-1591408" flipH="1">
              <a:off x="1362168" y="-63166"/>
              <a:ext cx="205102" cy="509980"/>
            </a:xfrm>
            <a:prstGeom prst="flowChartManualInput">
              <a:avLst/>
            </a:prstGeom>
            <a:solidFill>
              <a:srgbClr val="3796BF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 rot="-1591371" flipH="1">
              <a:off x="239462" y="-151890"/>
              <a:ext cx="434753" cy="1080979"/>
            </a:xfrm>
            <a:prstGeom prst="flowChartManualInput">
              <a:avLst/>
            </a:prstGeom>
            <a:solidFill>
              <a:srgbClr val="FF9900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 rot="-1591339" flipH="1">
              <a:off x="892400" y="-169346"/>
              <a:ext cx="504373" cy="1254067"/>
            </a:xfrm>
            <a:prstGeom prst="flowChartManualInput">
              <a:avLst/>
            </a:prstGeom>
            <a:solidFill>
              <a:srgbClr val="81D1EC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1591322" flipH="1">
              <a:off x="1818452" y="-76291"/>
              <a:ext cx="229659" cy="571018"/>
            </a:xfrm>
            <a:prstGeom prst="flowChartManualInput">
              <a:avLst/>
            </a:prstGeom>
            <a:solidFill>
              <a:srgbClr val="4BB5D9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 rot="10800000">
              <a:off x="-32" y="70724"/>
              <a:ext cx="380283" cy="858146"/>
            </a:xfrm>
            <a:custGeom>
              <a:avLst/>
              <a:gdLst/>
              <a:ahLst/>
              <a:cxnLst/>
              <a:rect l="0" t="0" r="0" b="0"/>
              <a:pathLst>
                <a:path w="37596" h="84860" extrusionOk="0">
                  <a:moveTo>
                    <a:pt x="19066" y="0"/>
                  </a:moveTo>
                  <a:lnTo>
                    <a:pt x="0" y="9130"/>
                  </a:lnTo>
                  <a:lnTo>
                    <a:pt x="37596" y="84860"/>
                  </a:lnTo>
                  <a:lnTo>
                    <a:pt x="37596" y="37328"/>
                  </a:lnTo>
                  <a:close/>
                </a:path>
              </a:pathLst>
            </a:custGeom>
            <a:solidFill>
              <a:srgbClr val="4BB5D9"/>
            </a:solidFill>
            <a:ln>
              <a:noFill/>
            </a:ln>
          </p:spPr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031425" y="1149725"/>
            <a:ext cx="5760300" cy="680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rgbClr val="3796BF"/>
              </a:buClr>
              <a:buSzPct val="100000"/>
              <a:buFont typeface="Oswald"/>
              <a:buNone/>
              <a:defRPr sz="3000" b="1">
                <a:solidFill>
                  <a:srgbClr val="3796BF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031425" y="1777125"/>
            <a:ext cx="5760300" cy="252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4BB5D9"/>
              </a:buClr>
              <a:buSzPct val="100000"/>
              <a:buFont typeface="Roboto Condensed"/>
              <a:buChar char="»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480"/>
              </a:spcBef>
              <a:buClr>
                <a:srgbClr val="4BB5D9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48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buChar char="⋄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360"/>
              </a:spcBef>
              <a:buClr>
                <a:srgbClr val="607896"/>
              </a:buClr>
              <a:buSzPct val="100000"/>
              <a:buFont typeface="Roboto Condensed"/>
              <a:defRPr sz="2000">
                <a:solidFill>
                  <a:srgbClr val="607896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2" r:id="rId1"/>
    <p:sldLayoutId id="214748365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1031424" y="571486"/>
            <a:ext cx="6040905" cy="10715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/>
            <a: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  <a:t/>
            </a:r>
            <a:b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  <a:t/>
            </a:r>
            <a:br>
              <a:rPr lang="ru-RU" sz="24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ru-RU" sz="2800" dirty="0" smtClean="0">
                <a:latin typeface="Arial Black" pitchFamily="34" charset="0"/>
                <a:ea typeface="Roboto Condensed" charset="0"/>
                <a:cs typeface="Roboto Condensed" charset="0"/>
              </a:rPr>
              <a:t>Преимущество Единого </a:t>
            </a:r>
            <a:br>
              <a:rPr lang="ru-RU" sz="2800" dirty="0" smtClean="0">
                <a:latin typeface="Arial Black" pitchFamily="34" charset="0"/>
                <a:ea typeface="Roboto Condensed" charset="0"/>
                <a:cs typeface="Roboto Condensed" charset="0"/>
              </a:rPr>
            </a:br>
            <a:r>
              <a:rPr lang="tr-TR" sz="2800" dirty="0" smtClean="0">
                <a:latin typeface="Arial Black" pitchFamily="34" charset="0"/>
                <a:ea typeface="Roboto Condensed" charset="0"/>
                <a:cs typeface="Roboto Condensed" charset="0"/>
              </a:rPr>
              <a:t>Call-</a:t>
            </a:r>
            <a:r>
              <a:rPr lang="ru-RU" sz="2800" dirty="0" smtClean="0">
                <a:latin typeface="Arial Black" pitchFamily="34" charset="0"/>
                <a:ea typeface="Roboto Condensed" charset="0"/>
                <a:cs typeface="Roboto Condensed" charset="0"/>
              </a:rPr>
              <a:t>центра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2"/>
          </p:nvPr>
        </p:nvSpPr>
        <p:spPr>
          <a:xfrm>
            <a:off x="285720" y="1000114"/>
            <a:ext cx="7429552" cy="414338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20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Звонок бесплатный.</a:t>
            </a:r>
            <a:r>
              <a:rPr lang="en-US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endParaRPr lang="ru-RU" sz="2100" b="1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С</a:t>
            </a:r>
            <a:r>
              <a:rPr lang="en-US" sz="21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правочно-консультативн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ая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1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помощ</a:t>
            </a:r>
            <a:r>
              <a:rPr lang="ru-RU" sz="2100" b="1" dirty="0" err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ь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Times New Roman" pitchFamily="18" charset="0"/>
              </a:rPr>
              <a:t>.</a:t>
            </a:r>
            <a:endParaRPr lang="ru-RU" sz="2100" dirty="0" smtClean="0">
              <a:solidFill>
                <a:schemeClr val="accent1">
                  <a:lumMod val="75000"/>
                </a:schemeClr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Запись к врачу.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Информация о прикреплении к</a:t>
            </a:r>
          </a:p>
          <a:p>
            <a:pPr>
              <a:buNone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   поликлинике.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Прием жалоб и обращений.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Информация по лекарствам. 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Решение вопросов населения по принципу     </a:t>
            </a:r>
          </a:p>
          <a:p>
            <a:pPr>
              <a:buNone/>
            </a:pPr>
            <a:r>
              <a:rPr lang="ru-RU" sz="2100" b="1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  «здесь и сейчас».</a:t>
            </a:r>
          </a:p>
        </p:txBody>
      </p:sp>
      <p:pic>
        <p:nvPicPr>
          <p:cNvPr id="1027" name="Picture 3" descr="C:\Users\sultanov_m\Desktop\0404\123\callcenter-girls-blu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6757" y="144475"/>
            <a:ext cx="2284399" cy="228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+7 7262 55 51 60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285688" y="1214428"/>
            <a:ext cx="8858312" cy="752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 err="1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Жамбылской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+7 7292 30 45 56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1357304"/>
            <a:ext cx="8858312" cy="57150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32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</a:t>
            </a:r>
            <a:r>
              <a:rPr lang="ru-RU" sz="3200" b="1" dirty="0" err="1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Мангистауской</a:t>
            </a:r>
            <a:r>
              <a:rPr lang="ru-RU" sz="32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428874"/>
            <a:ext cx="8101042" cy="92869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+7 7212 95 55 59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785786" y="3000378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1214428"/>
            <a:ext cx="8858312" cy="92869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Карагандинской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+7 7142 39 37 77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285688" y="1142990"/>
            <a:ext cx="8858312" cy="82357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32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</a:t>
            </a:r>
            <a:r>
              <a:rPr lang="ru-RU" sz="3200" b="1" dirty="0" err="1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Костанайской</a:t>
            </a:r>
            <a:r>
              <a:rPr lang="ru-RU" sz="32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10242" name="AutoShape 2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6" name="AutoShape 6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0" name="AutoShape 10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2" name="AutoShape 12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4" name="AutoShape 14" descr="http://kassandra-omsk.ru/photos/58d2574606ac7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5000628" y="1"/>
            <a:ext cx="1944000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5" name="TextBox 64"/>
          <p:cNvSpPr txBox="1"/>
          <p:nvPr/>
        </p:nvSpPr>
        <p:spPr>
          <a:xfrm>
            <a:off x="5643570" y="-1"/>
            <a:ext cx="900000" cy="28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214560"/>
            <a:ext cx="8101042" cy="10001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+7 7242 40 00 01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1428742"/>
            <a:ext cx="9001156" cy="64294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 err="1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Кызылординской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143900" y="0"/>
            <a:ext cx="1008000" cy="39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214560"/>
            <a:ext cx="8101042" cy="10001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+7 7182 66 24 99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928662" y="2857502"/>
            <a:ext cx="2214578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571618"/>
            <a:ext cx="8858312" cy="42862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  <a:p>
            <a:pPr algn="ctr"/>
            <a:endParaRPr lang="ru-RU" sz="3200" b="1" dirty="0" smtClean="0">
              <a:solidFill>
                <a:srgbClr val="3796BF"/>
              </a:solidFill>
              <a:latin typeface="Arial Black" pitchFamily="34" charset="0"/>
              <a:ea typeface="Roboto Condensed" charset="0"/>
              <a:cs typeface="Roboto Condensed" charset="0"/>
            </a:endParaRPr>
          </a:p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Павлодарской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572132" y="0"/>
            <a:ext cx="328614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72396" y="0"/>
            <a:ext cx="571504" cy="25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858280" y="0"/>
            <a:ext cx="252000" cy="133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142858"/>
            <a:ext cx="2988000" cy="25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lang="ru-RU" sz="8000" dirty="0" smtClean="0">
                <a:solidFill>
                  <a:srgbClr val="FF9900"/>
                </a:solidFill>
              </a:rPr>
              <a:t>80 00 08 08 103</a:t>
            </a:r>
            <a:endParaRPr lang="ru-RU" sz="8000" dirty="0">
              <a:solidFill>
                <a:srgbClr val="FFC000"/>
              </a:solidFill>
              <a:latin typeface="Oswald" charset="-52"/>
              <a:cs typeface="Times New Roman" pitchFamily="18" charset="0"/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319546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en-US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Roboto Condensed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Roboto Condensed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4000" b="1" dirty="0" smtClean="0">
                <a:solidFill>
                  <a:srgbClr val="3796BF"/>
                </a:solidFill>
                <a:latin typeface="Roboto Condensed" charset="0"/>
                <a:ea typeface="Roboto Condensed" charset="0"/>
                <a:cs typeface="Roboto Condensed" charset="0"/>
              </a:rPr>
              <a:t> СКО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7929586" y="1071552"/>
            <a:ext cx="100013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643570" y="1"/>
            <a:ext cx="900000" cy="25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8072462" y="0"/>
            <a:ext cx="972000" cy="43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429520" y="0"/>
            <a:ext cx="540000" cy="7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8858280" y="357172"/>
            <a:ext cx="252000" cy="936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714626"/>
            <a:ext cx="8101042" cy="50006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>+7 7252 39 31 60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1714494"/>
            <a:ext cx="9001156" cy="64294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ЮКО</a:t>
            </a:r>
          </a:p>
          <a:p>
            <a:pPr algn="ctr"/>
            <a:endParaRPr lang="ru-RU" sz="2800" b="1" dirty="0" smtClean="0">
              <a:solidFill>
                <a:srgbClr val="3796BF"/>
              </a:solidFill>
              <a:latin typeface="Arial Black" pitchFamily="34" charset="0"/>
              <a:ea typeface="Roboto Condensed" charset="0"/>
              <a:cs typeface="Roboto Condensed" charset="0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357950" y="1071552"/>
            <a:ext cx="972000" cy="360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286512" y="0"/>
            <a:ext cx="864000" cy="252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ru-RU" sz="8000" dirty="0" smtClean="0">
                <a:solidFill>
                  <a:srgbClr val="FF9900"/>
                </a:solidFill>
              </a:rPr>
              <a:t>+7 </a:t>
            </a:r>
            <a:r>
              <a:rPr lang="en" sz="8000" dirty="0" smtClean="0">
                <a:solidFill>
                  <a:srgbClr val="FF9900"/>
                </a:solidFill>
              </a:rPr>
              <a:t>7172 96 37 77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319546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 города Астаны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ru-RU" sz="8000" dirty="0" smtClean="0">
                <a:solidFill>
                  <a:srgbClr val="FF9900"/>
                </a:solidFill>
              </a:rPr>
              <a:t>+7 7273 00 01 03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319546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 города </a:t>
            </a:r>
            <a:r>
              <a:rPr kumimoji="0" lang="ru-RU" sz="2800" b="1" i="0" u="none" strike="noStrike" kern="0" cap="none" spc="0" normalizeH="0" noProof="0" dirty="0" err="1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Алматы</a:t>
            </a:r>
            <a:endParaRPr kumimoji="0" lang="ru-RU" sz="28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30722" name="AutoShape 2" descr="http://testlabs.kz/uploads/posts/2012-11/1352868979_here-nokia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/>
            <a:r>
              <a:rPr lang="ru-RU" sz="8000" dirty="0" smtClean="0">
                <a:solidFill>
                  <a:srgbClr val="FF9900"/>
                </a:solidFill>
              </a:rPr>
              <a:t>+7 7162 00 01 03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0" y="1285866"/>
            <a:ext cx="8858312" cy="71438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</a:t>
            </a:r>
            <a:r>
              <a:rPr kumimoji="0" lang="ru-RU" sz="2800" b="1" i="0" u="none" strike="noStrike" kern="0" cap="none" spc="0" normalizeH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 err="1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Акмолинской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214560"/>
            <a:ext cx="8101042" cy="100013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>+7 7132 90 70 70 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000114"/>
            <a:ext cx="8858312" cy="92869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Актюбинской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143900" y="71420"/>
            <a:ext cx="78581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8143900" y="357172"/>
            <a:ext cx="642942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8358214" y="500049"/>
            <a:ext cx="35719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143122"/>
            <a:ext cx="8101042" cy="107157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+7 7282 41 12 12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 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142990"/>
            <a:ext cx="8858312" cy="7521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  <a:p>
            <a:pPr algn="ctr"/>
            <a:endParaRPr lang="ru-RU" sz="3200" b="1" dirty="0" smtClean="0">
              <a:solidFill>
                <a:srgbClr val="3796BF"/>
              </a:solidFill>
              <a:latin typeface="Arial Black" pitchFamily="34" charset="0"/>
              <a:ea typeface="Roboto Condensed" charset="0"/>
              <a:cs typeface="Roboto Condensed" charset="0"/>
            </a:endParaRPr>
          </a:p>
          <a:p>
            <a:pPr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  <a:p>
            <a:pPr algn="ctr"/>
            <a:endParaRPr kumimoji="0" lang="ru-RU" sz="3200" b="1" i="0" u="none" strike="noStrike" kern="0" cap="none" spc="0" normalizeH="0" baseline="0" noProof="0" dirty="0" smtClean="0">
              <a:ln>
                <a:noFill/>
              </a:ln>
              <a:solidFill>
                <a:srgbClr val="3796BF"/>
              </a:solidFill>
              <a:effectLst/>
              <a:uLnTx/>
              <a:uFillTx/>
              <a:latin typeface="Arial Black" pitchFamily="34" charset="0"/>
              <a:ea typeface="Roboto Condensed" charset="0"/>
              <a:cs typeface="Roboto Condensed" charset="0"/>
              <a:sym typeface="Arial"/>
            </a:endParaRPr>
          </a:p>
          <a:p>
            <a:pPr algn="ctr"/>
            <a:endParaRPr lang="ru-RU" sz="3200" b="1" dirty="0" smtClean="0">
              <a:solidFill>
                <a:srgbClr val="3796BF"/>
              </a:solidFill>
              <a:latin typeface="Arial Black" pitchFamily="34" charset="0"/>
              <a:ea typeface="Roboto Condensed" charset="0"/>
              <a:cs typeface="Roboto Condensed" charset="0"/>
            </a:endParaRPr>
          </a:p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 err="1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Алматинской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159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+7 7122 98 02 92 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142990"/>
            <a:ext cx="8858312" cy="6807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</a:t>
            </a:r>
            <a:r>
              <a:rPr lang="ru-RU" sz="2800" b="1" dirty="0" err="1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Атырауской</a:t>
            </a:r>
            <a:r>
              <a:rPr lang="ru-RU" sz="28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области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32" name="TextBox 31"/>
          <p:cNvSpPr txBox="1"/>
          <p:nvPr/>
        </p:nvSpPr>
        <p:spPr>
          <a:xfrm>
            <a:off x="8143900" y="1071552"/>
            <a:ext cx="502875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054892"/>
            <a:ext cx="8101042" cy="123123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>+7 7232 70 11 31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142844" y="1071552"/>
            <a:ext cx="8858312" cy="928694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32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ВКО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ctrTitle" idx="4294967295"/>
          </p:nvPr>
        </p:nvSpPr>
        <p:spPr>
          <a:xfrm>
            <a:off x="685800" y="2143122"/>
            <a:ext cx="8101042" cy="1143008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r>
              <a:rPr lang="ru-RU" sz="8000" dirty="0" smtClean="0">
                <a:solidFill>
                  <a:srgbClr val="FF9900"/>
                </a:solidFill>
              </a:rPr>
              <a:t/>
            </a:r>
            <a:br>
              <a:rPr lang="ru-RU" sz="8000" dirty="0" smtClean="0">
                <a:solidFill>
                  <a:srgbClr val="FF9900"/>
                </a:solidFill>
              </a:rPr>
            </a:br>
            <a:r>
              <a:rPr lang="ru-RU" sz="8000" dirty="0" smtClean="0">
                <a:solidFill>
                  <a:srgbClr val="FF9900"/>
                </a:solidFill>
              </a:rPr>
              <a:t>+7 7112 24 00 06</a:t>
            </a:r>
            <a:endParaRPr lang="en" sz="8000" dirty="0">
              <a:solidFill>
                <a:srgbClr val="FF9900"/>
              </a:solidFill>
            </a:endParaRPr>
          </a:p>
        </p:txBody>
      </p:sp>
      <p:sp>
        <p:nvSpPr>
          <p:cNvPr id="269" name="Shape 269"/>
          <p:cNvSpPr txBox="1">
            <a:spLocks noGrp="1"/>
          </p:cNvSpPr>
          <p:nvPr>
            <p:ph type="subTitle" idx="4294967295"/>
          </p:nvPr>
        </p:nvSpPr>
        <p:spPr>
          <a:xfrm>
            <a:off x="857224" y="2857502"/>
            <a:ext cx="2286016" cy="50006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Официально Доступно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Бесплатно</a:t>
            </a:r>
            <a:endParaRPr lang="ru-RU" sz="16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Shape 162"/>
          <p:cNvSpPr txBox="1">
            <a:spLocks/>
          </p:cNvSpPr>
          <p:nvPr/>
        </p:nvSpPr>
        <p:spPr>
          <a:xfrm>
            <a:off x="285688" y="1142990"/>
            <a:ext cx="8858312" cy="96645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/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Единый 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Call-</a:t>
            </a:r>
            <a:r>
              <a:rPr kumimoji="0" lang="ru-RU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3796BF"/>
                </a:solidFill>
                <a:effectLst/>
                <a:uLnTx/>
                <a:uFillTx/>
                <a:latin typeface="Arial Black" pitchFamily="34" charset="0"/>
                <a:ea typeface="Roboto Condensed" charset="0"/>
                <a:cs typeface="Roboto Condensed" charset="0"/>
                <a:sym typeface="Arial"/>
              </a:rPr>
              <a:t>центр</a:t>
            </a:r>
            <a:r>
              <a:rPr lang="ru-RU" sz="3200" b="1" dirty="0" smtClean="0">
                <a:solidFill>
                  <a:srgbClr val="3796BF"/>
                </a:solidFill>
                <a:latin typeface="Arial Black" pitchFamily="34" charset="0"/>
                <a:ea typeface="Roboto Condensed" charset="0"/>
                <a:cs typeface="Roboto Condensed" charset="0"/>
              </a:rPr>
              <a:t> ЗКО</a:t>
            </a:r>
          </a:p>
        </p:txBody>
      </p:sp>
      <p:pic>
        <p:nvPicPr>
          <p:cNvPr id="2052" name="Picture 4" descr="C:\Users\sultanov_m\Desktop\0404\123\agen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3135392"/>
            <a:ext cx="2000264" cy="2008108"/>
          </a:xfrm>
          <a:prstGeom prst="rect">
            <a:avLst/>
          </a:prstGeom>
          <a:noFill/>
        </p:spPr>
      </p:pic>
      <p:sp>
        <p:nvSpPr>
          <p:cNvPr id="18434" name="AutoShape 2" descr="https://fs00.infourok.ru/images/doc/125/146164/hello_html_m29ffe06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643570" y="0"/>
            <a:ext cx="714380" cy="4680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643570" y="1285866"/>
            <a:ext cx="71438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929586" y="1357304"/>
            <a:ext cx="92869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lse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</TotalTime>
  <Words>240</Words>
  <PresentationFormat>Экран (16:9)</PresentationFormat>
  <Paragraphs>82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Roboto Condensed</vt:lpstr>
      <vt:lpstr>Oswald</vt:lpstr>
      <vt:lpstr>Times New Roman</vt:lpstr>
      <vt:lpstr>Wingdings</vt:lpstr>
      <vt:lpstr>Wolsey template</vt:lpstr>
      <vt:lpstr>  Преимущество Единого  Call-центра</vt:lpstr>
      <vt:lpstr>+7 7172 96 37 77</vt:lpstr>
      <vt:lpstr>+7 7273 00 01 03</vt:lpstr>
      <vt:lpstr>+7 7162 00 01 03</vt:lpstr>
      <vt:lpstr> +7 7132 90 70 70 </vt:lpstr>
      <vt:lpstr>+7 7282 41 12 12</vt:lpstr>
      <vt:lpstr>+7 7122 98 02 92 </vt:lpstr>
      <vt:lpstr>+7 7232 70 11 31</vt:lpstr>
      <vt:lpstr> +7 7112 24 00 06</vt:lpstr>
      <vt:lpstr>+7 7262 55 51 60</vt:lpstr>
      <vt:lpstr>+7 7292 30 45 56</vt:lpstr>
      <vt:lpstr>+7 7212 95 55 59</vt:lpstr>
      <vt:lpstr>+7 7142 39 37 77</vt:lpstr>
      <vt:lpstr>+7 7242 40 00 01</vt:lpstr>
      <vt:lpstr>+7 7182 66 24 99</vt:lpstr>
      <vt:lpstr>80 00 08 08 103</vt:lpstr>
      <vt:lpstr>         +7 7252 39 31 60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Call-центры в РК</dc:title>
  <dc:creator>Султанов Марат Жумагельдинович</dc:creator>
  <cp:lastModifiedBy>kapasova_a</cp:lastModifiedBy>
  <cp:revision>144</cp:revision>
  <dcterms:modified xsi:type="dcterms:W3CDTF">2017-05-02T04:04:02Z</dcterms:modified>
</cp:coreProperties>
</file>