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301" r:id="rId3"/>
    <p:sldId id="313" r:id="rId4"/>
    <p:sldId id="366" r:id="rId5"/>
    <p:sldId id="273" r:id="rId6"/>
    <p:sldId id="29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6" autoAdjust="0"/>
    <p:restoredTop sz="91358" autoAdjust="0"/>
  </p:normalViewPr>
  <p:slideViewPr>
    <p:cSldViewPr>
      <p:cViewPr>
        <p:scale>
          <a:sx n="90" d="100"/>
          <a:sy n="90" d="100"/>
        </p:scale>
        <p:origin x="-129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D03A3-C405-4C99-87FE-A0949BC48476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F0377-47E5-4A9B-BA9F-FB68B05B50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35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b="1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20EE8-D720-403D-8DF0-090B097BB551}" type="slidenum">
              <a:rPr 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65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E26F8-AC64-4D53-9618-FD30628E6A9B}" type="datetimeFigureOut">
              <a:rPr lang="ru-RU" smtClean="0"/>
              <a:pPr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6E09-6545-43D1-BE4D-5506266E5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542" y="476672"/>
            <a:ext cx="799288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Ұйғыр аудандық орталық аурухана тарапынан міндетті әлеуметтік медициналық сақтандыру туралы аудан тұрғындарына  жүргізілген ақпараттық түсіндіру жұмыстары</a:t>
            </a:r>
            <a:endParaRPr lang="ru-RU" sz="2800" dirty="0"/>
          </a:p>
        </p:txBody>
      </p:sp>
      <p:pic>
        <p:nvPicPr>
          <p:cNvPr id="1026" name="Picture 2" descr="ÐÐ°ÑÑÐ¸Ð½ÐºÐ¸ Ð¿Ð¾ Ð·Ð°Ð¿ÑÐ¾ÑÑ Ð¼ÐµÐ´Ð¸ÑÐ¸Ð½Ð°Ð»ÑÒ ÑÐ°ÒÑÐ°Ð½Ð´ÑÑ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2428868"/>
            <a:ext cx="7387185" cy="4061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Администратор\Рабочий стол\Все по ОСМС\Акция по ОСМС фото-видео\асар\IMG_3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4320480" cy="293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Documents and Settings\Администратор\Рабочий стол\Все по ОСМС\Акция по ОСМС фото-видео\асар\IMG_3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1" y="3717032"/>
            <a:ext cx="4139952" cy="2934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259632" y="188640"/>
            <a:ext cx="691276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Арнайы мобильдік топтар құрылды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Documents and Settings\Администратор\Рабочий стол\Все по ОСМС\Акция по ОСМС фото-видео\ярлин\IMG_3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908720"/>
            <a:ext cx="3744417" cy="241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Администратор\Рабочий стол\Все по ОСМС\Акция по ОСМС фото-видео\ярлин\IMG_3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8487" y="980728"/>
            <a:ext cx="4262824" cy="2341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8872" cy="1224136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 базарда ақпараттық түсіндіру насихат жұмыстары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76430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685250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457" y="980728"/>
            <a:ext cx="2201023" cy="2688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26" y="3789040"/>
            <a:ext cx="3923626" cy="28083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552" y="3919670"/>
            <a:ext cx="4032448" cy="2700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6481" y="476672"/>
            <a:ext cx="3537519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332656"/>
            <a:ext cx="3312367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21296" y="157091"/>
            <a:ext cx="8136904" cy="980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latin typeface="Times New Roman" pitchFamily="18" charset="0"/>
                <a:ea typeface="+mj-ea"/>
                <a:cs typeface="Times New Roman" pitchFamily="18" charset="0"/>
              </a:rPr>
              <a:t>«Асар» және «Ярлин» супермаркеттеріндегі  ақпараттық түсіндіру насихат жұмыстары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466" y="1118361"/>
            <a:ext cx="3641705" cy="27312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466" y="3855164"/>
            <a:ext cx="3833341" cy="2875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226" y="1039087"/>
            <a:ext cx="3990854" cy="2993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1152" y="3915054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310" y="2585190"/>
            <a:ext cx="3371867" cy="2528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5968" y="404666"/>
            <a:ext cx="7772400" cy="1080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60648"/>
            <a:ext cx="66967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МӘМС бойынша тұрғындарға таратылған буклеттер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452" y="2636912"/>
            <a:ext cx="216024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286" y="1195482"/>
            <a:ext cx="3129304" cy="2346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5117" y="4077072"/>
            <a:ext cx="3131840" cy="2348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711" y="4005979"/>
            <a:ext cx="3129304" cy="2346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715" y="1262360"/>
            <a:ext cx="3001144" cy="2250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44</Words>
  <Application>Microsoft Office PowerPoint</Application>
  <PresentationFormat>Экран (4:3)</PresentationFormat>
  <Paragraphs>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Орталық базарда ақпараттық түсіндіру насихат жұмыстары</vt:lpstr>
      <vt:lpstr>Слайд 4</vt:lpstr>
      <vt:lpstr>Слайд 5</vt:lpstr>
      <vt:lpstr>Слайд 6</vt:lpstr>
    </vt:vector>
  </TitlesOfParts>
  <Company>ZOZH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ZOZH</dc:creator>
  <cp:lastModifiedBy>Назугум</cp:lastModifiedBy>
  <cp:revision>97</cp:revision>
  <dcterms:created xsi:type="dcterms:W3CDTF">2017-05-22T09:01:55Z</dcterms:created>
  <dcterms:modified xsi:type="dcterms:W3CDTF">2018-09-21T04:03:31Z</dcterms:modified>
</cp:coreProperties>
</file>